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14" r:id="rId2"/>
  </p:sldMasterIdLst>
  <p:sldIdLst>
    <p:sldId id="266" r:id="rId3"/>
    <p:sldId id="267" r:id="rId4"/>
    <p:sldId id="268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69" r:id="rId14"/>
    <p:sldId id="256" r:id="rId15"/>
    <p:sldId id="270" r:id="rId16"/>
    <p:sldId id="25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0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9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8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162E-B152-43A7-9865-6AC986CB1D0C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7E1B-AC60-41BA-829D-22BF91B4F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8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263DA6-AF28-43BF-B385-F37A62F56C0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8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6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4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9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01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56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43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28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02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55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5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6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1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2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2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8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4536504"/>
          </a:xfrm>
        </p:spPr>
        <p:txBody>
          <a:bodyPr>
            <a:noAutofit/>
          </a:bodyPr>
          <a:lstStyle/>
          <a:p>
            <a:r>
              <a:rPr lang="ru-RU" dirty="0"/>
              <a:t>Формирование антикоррупционного мировоззрения школьников на урока истории и обществознания</a:t>
            </a:r>
            <a:r>
              <a:rPr lang="ru-RU" sz="3600" b="1" baseline="0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3600" b="1" baseline="0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3600" b="1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3600" b="1">
                <a:solidFill>
                  <a:srgbClr val="00206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/>
              </a:rPr>
              <a:t>Учитель истории и обществознания ГБОУ лицей №179 </a:t>
            </a:r>
            <a:br>
              <a:rPr lang="ru-RU" sz="36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/>
              </a:rPr>
              <a:t>Зиновьев С.С.</a:t>
            </a:r>
            <a:br>
              <a:rPr lang="ru-RU" sz="36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3600" b="1" baseline="0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3600" b="1" baseline="0" dirty="0" smtClean="0">
                <a:solidFill>
                  <a:srgbClr val="002060"/>
                </a:solidFill>
                <a:latin typeface="Times New Roman"/>
              </a:rPr>
            </a:br>
            <a:endParaRPr lang="ru-RU" sz="3600" b="1" baseline="0" dirty="0" smtClean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6453336"/>
            <a:ext cx="8219256" cy="6237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dirty="0" smtClean="0"/>
              <a:t>                                          </a:t>
            </a:r>
          </a:p>
          <a:p>
            <a:pPr>
              <a:buNone/>
            </a:pPr>
            <a:r>
              <a:rPr lang="en-US" sz="1400" b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en-US" sz="1400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480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марте 2006 г. президент РФ Владимир Владимирович Путин подписал закон о ратификации Конвенции ООН против коррупции (2003 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мае 2008 г. президент Дмитрий Анатольевич Медведев подписал указ о создании Совета при Президенте РФ по противодействию коррупции.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3 декабря 2012 г. президент РФ Владимир Владимирович Путин подписал федеральный закон «О контроле за соответствием расходов лиц , замещающих государственные должности, и иных лиц их доходам».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05" y="95990"/>
            <a:ext cx="3984104" cy="2732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5026"/>
            <a:ext cx="3704928" cy="27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1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296" t="21726" r="19499" b="21099"/>
          <a:stretch/>
        </p:blipFill>
        <p:spPr>
          <a:xfrm>
            <a:off x="0" y="1412776"/>
            <a:ext cx="9144000" cy="53737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620688"/>
            <a:ext cx="353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Статья 290 Уголовного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49519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5"/>
          <p:cNvSpPr>
            <a:spLocks noChangeArrowheads="1" noChangeShapeType="1" noTextEdit="1"/>
          </p:cNvSpPr>
          <p:nvPr/>
        </p:nvSpPr>
        <p:spPr bwMode="auto">
          <a:xfrm rot="-626344">
            <a:off x="212725" y="2630488"/>
            <a:ext cx="7853363" cy="172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Борьбу с коррупцией надо начать с себя! </a:t>
            </a:r>
          </a:p>
        </p:txBody>
      </p:sp>
      <p:pic>
        <p:nvPicPr>
          <p:cNvPr id="67587" name="Picture 7" descr="1258B014-34BF-4F34-A2FC-C0BD079DD97D_mw800_mh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4216">
            <a:off x="4300538" y="4035425"/>
            <a:ext cx="34718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144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79375"/>
            <a:ext cx="4792663" cy="72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4807"/>
            <a:ext cx="8867150" cy="608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9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2763"/>
            <a:ext cx="8507288" cy="9144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Мы пишем синквейны, рассуждаем…</a:t>
            </a:r>
          </a:p>
        </p:txBody>
      </p:sp>
      <p:sp>
        <p:nvSpPr>
          <p:cNvPr id="63492" name="Объект 4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52913" cy="4738687"/>
          </a:xfrm>
        </p:spPr>
        <p:txBody>
          <a:bodyPr>
            <a:normAutofit/>
          </a:bodyPr>
          <a:lstStyle/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Россия  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любимая, свободная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мучается, страдает, рвется.  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Но вместе мы победим   коррупцию.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Коррупция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Беспощадная, позорная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Развивается, разлагает, уничтожает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Не быть коррупции в России!</a:t>
            </a:r>
          </a:p>
        </p:txBody>
      </p:sp>
      <p:sp>
        <p:nvSpPr>
          <p:cNvPr id="63491" name="Объект 3"/>
          <p:cNvSpPr>
            <a:spLocks noGrp="1"/>
          </p:cNvSpPr>
          <p:nvPr>
            <p:ph sz="half" idx="2"/>
          </p:nvPr>
        </p:nvSpPr>
        <p:spPr>
          <a:xfrm>
            <a:off x="4656138" y="1557338"/>
            <a:ext cx="4038600" cy="4738687"/>
          </a:xfrm>
        </p:spPr>
        <p:txBody>
          <a:bodyPr>
            <a:normAutofit/>
          </a:bodyPr>
          <a:lstStyle/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smtClean="0"/>
              <a:t>Взятка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smtClean="0"/>
              <a:t>Маленькая, большая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smtClean="0"/>
              <a:t>Брать, давать, наказать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smtClean="0"/>
              <a:t>Долой взяточничество и мздоимство!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46563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 descr="G:\Рисунки коррупция\eacd95c1b196e910fc82d1992aa42cb9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002">
            <a:off x="7635875" y="1357313"/>
            <a:ext cx="1350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08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492" grpId="0" build="p"/>
      <p:bldP spid="634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908720"/>
            <a:ext cx="9135081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091" y="-26002"/>
            <a:ext cx="8447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Повесть о шемякином суде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728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Виды бесед</a:t>
            </a:r>
            <a:endParaRPr lang="ru-RU" altLang="ru-RU" dirty="0"/>
          </a:p>
        </p:txBody>
      </p:sp>
      <p:graphicFrame>
        <p:nvGraphicFramePr>
          <p:cNvPr id="70685" name="Group 29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457200" y="1600200"/>
          <a:ext cx="8229600" cy="485419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3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убеждение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совещание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Откровенный разговор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Проповедь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Отношение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самовыражение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Информационная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дискуссия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размышление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Точка зрения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диалоговая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Диалог с самим собой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9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orruption2_4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638"/>
            <a:ext cx="9144000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Самые коррумпированные сферы в России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64163" y="3716338"/>
            <a:ext cx="36004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9388" y="4292600"/>
            <a:ext cx="5048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Коррупция в образовании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62" name="Picture 2" descr="corruption_e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350"/>
            <a:ext cx="9167813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443663" y="3811588"/>
            <a:ext cx="720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2835696"/>
            <a:ext cx="7992888" cy="11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Диаграмма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-4014"/>
            <a:ext cx="905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77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Артхашастра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/>
              <a:t>(</a:t>
            </a:r>
            <a:r>
              <a:rPr lang="ru-RU" dirty="0" err="1"/>
              <a:t>санскр.«наука</a:t>
            </a:r>
            <a:r>
              <a:rPr lang="ru-RU" dirty="0"/>
              <a:t> о пользе», «наука об управлении государством») - первый известный трактат с осуждением коррупции. Вышел в Индии в IV веке до н.э. В нем содержится констатация того, что «имущество царя не может быть, хотя бы в малости, не присвоено ведающими этим имуществом».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420888"/>
            <a:ext cx="385762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3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1344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320-е гг. до н.э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Клеомен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греческий наместник Египта, назначенный на это место Александром Македонским, использовал своё положение для того, чтобы манипулировать поставками зерна из Египта в Грецию. Греция тогда не производила достаточно зерна и была вынуждена его импортировать в больших количествах из Египта.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Клеомен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 искусственные препятствия на пути этих поставок, что привело к острому дефициту зерна в греческих городах. В результате цены на зерно в Греции выросли во много раз, население Греции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оказалось на грани голодной смерти. Голод в Греции продолжался с 329 г. по 325 г. до н.э. Александр Македонский приказал мздоимца казнить, сварив в кипящем масле.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336667"/>
            <a:ext cx="2787427" cy="33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3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«Кормление»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материального стимулирования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чиновников в XIV - XV вв., при которой за выполнение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и судебных функций они получали в своё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судебные пошлины и часть налогов с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собранных сверх установленных податей в казну,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они как бы «кормились» за счёт населения управляемых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 территорий. По существу это была узаконенная форма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коррупции. В 1555 – 1556 гг. система кормлений была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отменена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01008"/>
            <a:ext cx="4690492" cy="30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0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от 23 августа 1713 г. Петр I ввёл, наряду с получением взятки,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уголовную ответственность за дачу взятки. Указ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гласил: "Для предотвращения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подобных явлений велю как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взявших деньги, так и давших положить на плаху, и от плахи подняв,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бить кнутом без пощады и сослать на каторги в Азов с жёнами 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и объявить во все города, села и волости: кто сделает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быть в смертной казни без пощады».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990106"/>
            <a:ext cx="6524625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66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515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Tahoma</vt:lpstr>
      <vt:lpstr>Times New Roman</vt:lpstr>
      <vt:lpstr>Wingdings</vt:lpstr>
      <vt:lpstr>Тема Office</vt:lpstr>
      <vt:lpstr>1_Тема Office</vt:lpstr>
      <vt:lpstr>Формирование антикоррупционного мировоззрения школьников на урока истории и обществознания   Учитель истории и обществознания ГБОУ лицей №179  Зиновьев С.С.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пишем синквейны, рассуждаем…</vt:lpstr>
      <vt:lpstr>Презентация PowerPoint</vt:lpstr>
      <vt:lpstr>Виды бесед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Формирование антикоррупционного мировоззрения школьников на уроках истории и обществознания     Учитель истории и обществознания ГБОУ лицей №179  Зиновьев С.С.  </dc:title>
  <dc:creator>Сергей</dc:creator>
  <cp:lastModifiedBy>Пользователь Windows</cp:lastModifiedBy>
  <cp:revision>8</cp:revision>
  <dcterms:created xsi:type="dcterms:W3CDTF">2016-11-13T09:57:44Z</dcterms:created>
  <dcterms:modified xsi:type="dcterms:W3CDTF">2019-02-24T17:08:59Z</dcterms:modified>
</cp:coreProperties>
</file>