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76" r:id="rId2"/>
    <p:sldMasterId id="2147483888" r:id="rId3"/>
  </p:sldMasterIdLst>
  <p:handoutMasterIdLst>
    <p:handoutMasterId r:id="rId17"/>
  </p:handoutMasterIdLst>
  <p:sldIdLst>
    <p:sldId id="296" r:id="rId4"/>
    <p:sldId id="303" r:id="rId5"/>
    <p:sldId id="300" r:id="rId6"/>
    <p:sldId id="297" r:id="rId7"/>
    <p:sldId id="282" r:id="rId8"/>
    <p:sldId id="302" r:id="rId9"/>
    <p:sldId id="301" r:id="rId10"/>
    <p:sldId id="258" r:id="rId11"/>
    <p:sldId id="292" r:id="rId12"/>
    <p:sldId id="295" r:id="rId13"/>
    <p:sldId id="299" r:id="rId14"/>
    <p:sldId id="294" r:id="rId15"/>
    <p:sldId id="29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1" d="100"/>
          <a:sy n="151" d="100"/>
        </p:scale>
        <p:origin x="209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8B247-4C1B-4BB7-B59F-5E9F2B68EA59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E8922-04A4-4EAF-8FC8-508A6EE08E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743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E7AF-C77B-4F4C-9980-449E3026BDA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F9D54-6B2D-43A2-B2F3-F444892C3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353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E7AF-C77B-4F4C-9980-449E3026BDA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F9D54-6B2D-43A2-B2F3-F444892C3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75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E7AF-C77B-4F4C-9980-449E3026BDA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F9D54-6B2D-43A2-B2F3-F444892C3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444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E7AF-C77B-4F4C-9980-449E3026BDA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F9D54-6B2D-43A2-B2F3-F444892C3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369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E7AF-C77B-4F4C-9980-449E3026BDA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F9D54-6B2D-43A2-B2F3-F444892C3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758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E7AF-C77B-4F4C-9980-449E3026BDA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F9D54-6B2D-43A2-B2F3-F444892C3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15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E7AF-C77B-4F4C-9980-449E3026BDA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F9D54-6B2D-43A2-B2F3-F444892C3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9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E7AF-C77B-4F4C-9980-449E3026BDA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F9D54-6B2D-43A2-B2F3-F444892C3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18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E7AF-C77B-4F4C-9980-449E3026BDA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F9D54-6B2D-43A2-B2F3-F444892C3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215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E7AF-C77B-4F4C-9980-449E3026BDA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F9D54-6B2D-43A2-B2F3-F444892C3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15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E7AF-C77B-4F4C-9980-449E3026BDA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F9D54-6B2D-43A2-B2F3-F444892C3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40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59ABE20-4048-46EB-9C30-05B6222DD2D8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7EEB099-4F4C-4B8D-8650-3C4B91081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AE7AF-C77B-4F4C-9980-449E3026BDA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F9D54-6B2D-43A2-B2F3-F444892C3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01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6.wmv" TargetMode="Externa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3.wmv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1.wmv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3"/>
          <p:cNvSpPr>
            <a:spLocks noChangeArrowheads="1"/>
          </p:cNvSpPr>
          <p:nvPr/>
        </p:nvSpPr>
        <p:spPr bwMode="auto">
          <a:xfrm>
            <a:off x="3454729" y="3096308"/>
            <a:ext cx="2005888" cy="9144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2"/>
          <p:cNvSpPr>
            <a:spLocks noChangeShapeType="1"/>
          </p:cNvSpPr>
          <p:nvPr/>
        </p:nvSpPr>
        <p:spPr bwMode="auto">
          <a:xfrm flipH="1">
            <a:off x="5211517" y="3050269"/>
            <a:ext cx="393116" cy="1484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21"/>
          <p:cNvSpPr>
            <a:spLocks noChangeArrowheads="1"/>
          </p:cNvSpPr>
          <p:nvPr/>
        </p:nvSpPr>
        <p:spPr bwMode="auto">
          <a:xfrm>
            <a:off x="5754827" y="2607498"/>
            <a:ext cx="2068098" cy="69504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Письменность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0"/>
          <p:cNvSpPr>
            <a:spLocks noChangeShapeType="1"/>
          </p:cNvSpPr>
          <p:nvPr/>
        </p:nvSpPr>
        <p:spPr bwMode="auto">
          <a:xfrm>
            <a:off x="4393846" y="2739306"/>
            <a:ext cx="45719" cy="35700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19"/>
          <p:cNvSpPr>
            <a:spLocks noChangeArrowheads="1"/>
          </p:cNvSpPr>
          <p:nvPr/>
        </p:nvSpPr>
        <p:spPr bwMode="auto">
          <a:xfrm>
            <a:off x="3573792" y="2115578"/>
            <a:ext cx="1656557" cy="62372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Искусство</a:t>
            </a:r>
            <a:endParaRPr kumimoji="0" lang="ru-RU" alt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8"/>
          <p:cNvSpPr>
            <a:spLocks noChangeShapeType="1"/>
          </p:cNvSpPr>
          <p:nvPr/>
        </p:nvSpPr>
        <p:spPr bwMode="auto">
          <a:xfrm>
            <a:off x="3074523" y="1597901"/>
            <a:ext cx="568145" cy="60006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2145156" y="948437"/>
            <a:ext cx="1442807" cy="5334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Музыка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3823029" y="907145"/>
            <a:ext cx="1033462" cy="5937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ИЗО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5"/>
          <p:cNvSpPr>
            <a:spLocks noChangeShapeType="1"/>
          </p:cNvSpPr>
          <p:nvPr/>
        </p:nvSpPr>
        <p:spPr bwMode="auto">
          <a:xfrm flipH="1">
            <a:off x="4360589" y="1505160"/>
            <a:ext cx="56115" cy="61365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5230349" y="797426"/>
            <a:ext cx="1881295" cy="83221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Архитектура</a:t>
            </a:r>
            <a:endParaRPr kumimoji="0" lang="ru-RU" alt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13"/>
          <p:cNvSpPr>
            <a:spLocks noChangeShapeType="1"/>
          </p:cNvSpPr>
          <p:nvPr/>
        </p:nvSpPr>
        <p:spPr bwMode="auto">
          <a:xfrm flipH="1">
            <a:off x="5111188" y="1629638"/>
            <a:ext cx="643639" cy="62280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963371" y="3809095"/>
            <a:ext cx="1761264" cy="7000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Литература</a:t>
            </a:r>
            <a:endParaRPr kumimoji="0" lang="ru-RU" alt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1294268" y="3827570"/>
            <a:ext cx="1437212" cy="56991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Религия</a:t>
            </a:r>
            <a:endParaRPr kumimoji="0" lang="ru-RU" alt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10"/>
          <p:cNvSpPr>
            <a:spLocks noChangeShapeType="1"/>
          </p:cNvSpPr>
          <p:nvPr/>
        </p:nvSpPr>
        <p:spPr bwMode="auto">
          <a:xfrm flipV="1">
            <a:off x="2789567" y="3809095"/>
            <a:ext cx="569913" cy="30343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1312770" y="2674733"/>
            <a:ext cx="1476797" cy="61753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Техника</a:t>
            </a:r>
            <a:endParaRPr kumimoji="0" lang="ru-RU" alt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8"/>
          <p:cNvSpPr>
            <a:spLocks noChangeShapeType="1"/>
          </p:cNvSpPr>
          <p:nvPr/>
        </p:nvSpPr>
        <p:spPr bwMode="auto">
          <a:xfrm>
            <a:off x="2866559" y="3015344"/>
            <a:ext cx="527526" cy="28719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3674971" y="4646501"/>
            <a:ext cx="1027906" cy="4873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Наука</a:t>
            </a:r>
            <a:endParaRPr kumimoji="0" lang="ru-RU" alt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6"/>
          <p:cNvSpPr>
            <a:spLocks noChangeShapeType="1"/>
          </p:cNvSpPr>
          <p:nvPr/>
        </p:nvSpPr>
        <p:spPr bwMode="auto">
          <a:xfrm flipV="1">
            <a:off x="4199826" y="4072183"/>
            <a:ext cx="102250" cy="524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5"/>
          <p:cNvSpPr>
            <a:spLocks noChangeShapeType="1"/>
          </p:cNvSpPr>
          <p:nvPr/>
        </p:nvSpPr>
        <p:spPr bwMode="auto">
          <a:xfrm flipH="1" flipV="1">
            <a:off x="5460617" y="3809095"/>
            <a:ext cx="391895" cy="2159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4"/>
          <p:cNvSpPr>
            <a:spLocks noChangeArrowheads="1"/>
          </p:cNvSpPr>
          <p:nvPr/>
        </p:nvSpPr>
        <p:spPr bwMode="auto">
          <a:xfrm>
            <a:off x="1840194" y="5453745"/>
            <a:ext cx="1787294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Астрономия</a:t>
            </a:r>
            <a:endParaRPr kumimoji="0" lang="ru-RU" alt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3"/>
          <p:cNvSpPr>
            <a:spLocks noChangeArrowheads="1"/>
          </p:cNvSpPr>
          <p:nvPr/>
        </p:nvSpPr>
        <p:spPr bwMode="auto">
          <a:xfrm>
            <a:off x="4772326" y="5495814"/>
            <a:ext cx="1768476" cy="61753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Математика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2"/>
          <p:cNvSpPr>
            <a:spLocks noChangeShapeType="1"/>
          </p:cNvSpPr>
          <p:nvPr/>
        </p:nvSpPr>
        <p:spPr bwMode="auto">
          <a:xfrm flipV="1">
            <a:off x="3359480" y="5133864"/>
            <a:ext cx="315491" cy="30241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1"/>
          <p:cNvSpPr>
            <a:spLocks noChangeShapeType="1"/>
          </p:cNvSpPr>
          <p:nvPr/>
        </p:nvSpPr>
        <p:spPr bwMode="auto">
          <a:xfrm flipH="1" flipV="1">
            <a:off x="4631915" y="5133864"/>
            <a:ext cx="224575" cy="3619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-479535" y="115677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36"/>
          <p:cNvSpPr>
            <a:spLocks noChangeArrowheads="1"/>
          </p:cNvSpPr>
          <p:nvPr/>
        </p:nvSpPr>
        <p:spPr bwMode="auto">
          <a:xfrm>
            <a:off x="-479535" y="344277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454729" y="3096308"/>
            <a:ext cx="2005888" cy="9286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КУЛЬТУРА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47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ергей\Desktop\ziggaratlar-9-1024x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" y="1763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4973" y="0"/>
            <a:ext cx="3355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Зиккурат</a:t>
            </a:r>
            <a:endParaRPr lang="ru-RU" sz="5400" dirty="0">
              <a:ln w="18415" cmpd="sng">
                <a:solidFill>
                  <a:sysClr val="windowText" lastClr="000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00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ергей\Desktop\ef0d3177e8aa41ed6901a65f521287cd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83" y="0"/>
            <a:ext cx="9210383" cy="684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2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3"/>
            <a:ext cx="8736013" cy="52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Сергей\Desktop\glinyany-e-tablichki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49" y="4224982"/>
            <a:ext cx="2637611" cy="240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6950"/>
            <a:ext cx="6368331" cy="623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Сергей\Desktop\220px-Rawlins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3727"/>
            <a:ext cx="2794000" cy="386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27" y="0"/>
            <a:ext cx="62559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Генри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Кресвик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Роулинсон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7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203325"/>
            <a:ext cx="8736013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7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9" y="0"/>
            <a:ext cx="1733178" cy="17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035" y="188640"/>
            <a:ext cx="1771675" cy="17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64" y="4974021"/>
            <a:ext cx="1700325" cy="17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027" y="5047348"/>
            <a:ext cx="1589162" cy="15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9886" y="788755"/>
            <a:ext cx="8171789" cy="5847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Где возникла письменность?</a:t>
            </a:r>
          </a:p>
          <a:p>
            <a:pPr algn="ctr"/>
            <a:r>
              <a:rPr lang="ru-RU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Где родилась литература?</a:t>
            </a:r>
          </a:p>
          <a:p>
            <a:pPr algn="ctr"/>
            <a:r>
              <a:rPr lang="ru-RU" sz="400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Кто изобрел колесо?</a:t>
            </a:r>
          </a:p>
          <a:p>
            <a:pPr algn="ctr"/>
            <a:r>
              <a:rPr lang="ru-RU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Как появилась астрономия?</a:t>
            </a:r>
          </a:p>
          <a:p>
            <a:pPr algn="ctr"/>
            <a:r>
              <a:rPr lang="ru-RU" sz="400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Где впервые дети пошли в школу?</a:t>
            </a:r>
          </a:p>
          <a:p>
            <a:pPr algn="ctr"/>
            <a:r>
              <a:rPr lang="ru-RU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Почему в часе 60 минут, </a:t>
            </a:r>
          </a:p>
          <a:p>
            <a:pPr algn="ctr"/>
            <a:r>
              <a:rPr lang="ru-RU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а в минуте 60 секунд?</a:t>
            </a:r>
          </a:p>
          <a:p>
            <a:pPr algn="ctr"/>
            <a:r>
              <a:rPr lang="ru-RU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Почему в году 12 месяцев?</a:t>
            </a:r>
          </a:p>
          <a:p>
            <a:pPr algn="ctr"/>
            <a:endParaRPr lang="ru-RU" sz="5400" b="1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198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liderpoint.org/images/referats/818b/(2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/>
          <a:stretch/>
        </p:blipFill>
        <p:spPr bwMode="auto">
          <a:xfrm>
            <a:off x="-215625" y="0"/>
            <a:ext cx="93776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327"/>
            <a:ext cx="9342545" cy="683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439" y="0"/>
            <a:ext cx="913686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Культура   </a:t>
            </a:r>
            <a:r>
              <a:rPr lang="ru-RU" sz="6600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Междуречья</a:t>
            </a:r>
            <a:endParaRPr lang="ru-RU" sz="6600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09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75857" y="1916832"/>
            <a:ext cx="2304256" cy="3914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3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*</a:t>
            </a:r>
            <a:endParaRPr lang="ru-RU" sz="23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788024" y="1700808"/>
            <a:ext cx="1296144" cy="10801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084168" y="1700808"/>
            <a:ext cx="19442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70893" y="1160096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БОГ, НЕБО, ЗВЕЗДА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8" y="-31212"/>
            <a:ext cx="921898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2195736" y="1160096"/>
            <a:ext cx="216024" cy="75673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411760" y="1160096"/>
            <a:ext cx="648072" cy="162083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195736" y="1970512"/>
            <a:ext cx="1512168" cy="14584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Полилиния 18"/>
          <p:cNvSpPr/>
          <p:nvPr/>
        </p:nvSpPr>
        <p:spPr>
          <a:xfrm>
            <a:off x="5452226" y="734599"/>
            <a:ext cx="1694750" cy="2730762"/>
          </a:xfrm>
          <a:custGeom>
            <a:avLst/>
            <a:gdLst>
              <a:gd name="connsiteX0" fmla="*/ 1593378 w 1694750"/>
              <a:gd name="connsiteY0" fmla="*/ 2444717 h 2730762"/>
              <a:gd name="connsiteX1" fmla="*/ 1672205 w 1694750"/>
              <a:gd name="connsiteY1" fmla="*/ 1372662 h 2730762"/>
              <a:gd name="connsiteX2" fmla="*/ 1309598 w 1694750"/>
              <a:gd name="connsiteY2" fmla="*/ 347904 h 2730762"/>
              <a:gd name="connsiteX3" fmla="*/ 1061 w 1694750"/>
              <a:gd name="connsiteY3" fmla="*/ 158717 h 2730762"/>
              <a:gd name="connsiteX4" fmla="*/ 1546081 w 1694750"/>
              <a:gd name="connsiteY4" fmla="*/ 2539311 h 2730762"/>
              <a:gd name="connsiteX5" fmla="*/ 1546081 w 1694750"/>
              <a:gd name="connsiteY5" fmla="*/ 2413186 h 273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4750" h="2730762">
                <a:moveTo>
                  <a:pt x="1593378" y="2444717"/>
                </a:moveTo>
                <a:cubicBezTo>
                  <a:pt x="1656440" y="2083424"/>
                  <a:pt x="1719502" y="1722131"/>
                  <a:pt x="1672205" y="1372662"/>
                </a:cubicBezTo>
                <a:cubicBezTo>
                  <a:pt x="1624908" y="1023193"/>
                  <a:pt x="1588122" y="550228"/>
                  <a:pt x="1309598" y="347904"/>
                </a:cubicBezTo>
                <a:cubicBezTo>
                  <a:pt x="1031074" y="145580"/>
                  <a:pt x="-38353" y="-206518"/>
                  <a:pt x="1061" y="158717"/>
                </a:cubicBezTo>
                <a:cubicBezTo>
                  <a:pt x="40475" y="523951"/>
                  <a:pt x="1288578" y="2163566"/>
                  <a:pt x="1546081" y="2539311"/>
                </a:cubicBezTo>
                <a:cubicBezTo>
                  <a:pt x="1803584" y="2915056"/>
                  <a:pt x="1674832" y="2664121"/>
                  <a:pt x="1546081" y="2413186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1743219" y="5428825"/>
            <a:ext cx="3695884" cy="1304250"/>
          </a:xfrm>
          <a:custGeom>
            <a:avLst/>
            <a:gdLst>
              <a:gd name="connsiteX0" fmla="*/ 3695884 w 3695884"/>
              <a:gd name="connsiteY0" fmla="*/ 861616 h 1304250"/>
              <a:gd name="connsiteX1" fmla="*/ 6753 w 3695884"/>
              <a:gd name="connsiteY1" fmla="*/ 89106 h 1304250"/>
              <a:gd name="connsiteX2" fmla="*/ 2765719 w 3695884"/>
              <a:gd name="connsiteY2" fmla="*/ 136403 h 1304250"/>
              <a:gd name="connsiteX3" fmla="*/ 2119333 w 3695884"/>
              <a:gd name="connsiteY3" fmla="*/ 1161161 h 1304250"/>
              <a:gd name="connsiteX4" fmla="*/ 2213926 w 3695884"/>
              <a:gd name="connsiteY4" fmla="*/ 1271520 h 130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5884" h="1304250">
                <a:moveTo>
                  <a:pt x="3695884" y="861616"/>
                </a:moveTo>
                <a:cubicBezTo>
                  <a:pt x="1928832" y="535795"/>
                  <a:pt x="161780" y="209975"/>
                  <a:pt x="6753" y="89106"/>
                </a:cubicBezTo>
                <a:cubicBezTo>
                  <a:pt x="-148274" y="-31763"/>
                  <a:pt x="2413622" y="-42273"/>
                  <a:pt x="2765719" y="136403"/>
                </a:cubicBezTo>
                <a:cubicBezTo>
                  <a:pt x="3117816" y="315079"/>
                  <a:pt x="2211298" y="971975"/>
                  <a:pt x="2119333" y="1161161"/>
                </a:cubicBezTo>
                <a:cubicBezTo>
                  <a:pt x="2027367" y="1350347"/>
                  <a:pt x="2120646" y="1310933"/>
                  <a:pt x="2213926" y="12715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" y="-12162"/>
            <a:ext cx="9134475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82" b="992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08" y="707813"/>
            <a:ext cx="1077126" cy="120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14289" y="-73976"/>
            <a:ext cx="809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75194" y="-34842"/>
            <a:ext cx="809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56276" y="390251"/>
            <a:ext cx="809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34163" y="2099980"/>
            <a:ext cx="809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343034" y="3905098"/>
            <a:ext cx="809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23465" y="5459952"/>
            <a:ext cx="809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79249" y="6228989"/>
            <a:ext cx="809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86497" y="6229393"/>
            <a:ext cx="809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85899" y="5833755"/>
            <a:ext cx="809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1520" y="4077072"/>
            <a:ext cx="809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1890" y="1930315"/>
            <a:ext cx="809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61357" y="390655"/>
            <a:ext cx="809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93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0046 C 0.18177 -0.04282 0.33698 0.05996 0.36111 0.22917 C 0.38525 0.39838 0.26893 0.57014 0.10295 0.61158 C -0.06319 0.65417 -0.21823 0.55116 -0.24236 0.38195 C -0.26649 0.21274 -0.15069 0.04144 0.0158 -0.00046 Z " pathEditMode="relative" rAng="-643600" ptsTypes="fffff">
                                      <p:cBhvr>
                                        <p:cTn id="33" dur="1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" y="3060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roprofs.com/flashcards/upload/a7711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7564" y="-1147564"/>
            <a:ext cx="6741368" cy="9036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924339" cy="369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75" b="100000" l="2637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66595"/>
            <a:ext cx="6609410" cy="443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06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6350"/>
            <a:ext cx="916305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Сергей\Desktop\SWScan01320_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6964"/>
            <a:ext cx="2736304" cy="30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Сергей\Desktop\q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29" y="554371"/>
            <a:ext cx="3302000" cy="280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Сергей\Desktop\l_Picture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254" y="3425602"/>
            <a:ext cx="3101330" cy="31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155632" y="5157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43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ергей\Desktop\25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8640"/>
            <a:ext cx="9324528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29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раведливость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50"/>
      </a:hlink>
      <a:folHlink>
        <a:srgbClr val="80008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2185</TotalTime>
  <Words>77</Words>
  <Application>Microsoft Office PowerPoint</Application>
  <PresentationFormat>Экран (4:3)</PresentationFormat>
  <Paragraphs>37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Arial</vt:lpstr>
      <vt:lpstr>Calibri</vt:lpstr>
      <vt:lpstr>Cambria</vt:lpstr>
      <vt:lpstr>Century Schoolbook</vt:lpstr>
      <vt:lpstr>Franklin Gothic Book</vt:lpstr>
      <vt:lpstr>Perpetua</vt:lpstr>
      <vt:lpstr>Times New Roman</vt:lpstr>
      <vt:lpstr>Wingdings</vt:lpstr>
      <vt:lpstr>Wingdings 2</vt:lpstr>
      <vt:lpstr>Эркер</vt:lpstr>
      <vt:lpstr>Справедливость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</dc:title>
  <dc:creator>Анна</dc:creator>
  <cp:lastModifiedBy>Пользователь Windows</cp:lastModifiedBy>
  <cp:revision>113</cp:revision>
  <dcterms:created xsi:type="dcterms:W3CDTF">2013-10-16T13:37:25Z</dcterms:created>
  <dcterms:modified xsi:type="dcterms:W3CDTF">2019-04-03T19:36:40Z</dcterms:modified>
</cp:coreProperties>
</file>